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well, Abby" initials="PA" lastIdx="1" clrIdx="0">
    <p:extLst>
      <p:ext uri="{19B8F6BF-5375-455C-9EA6-DF929625EA0E}">
        <p15:presenceInfo xmlns:p15="http://schemas.microsoft.com/office/powerpoint/2012/main" userId="S-1-5-21-1343024091-1383384898-725345543-7658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449" autoAdjust="0"/>
    <p:restoredTop sz="94660"/>
  </p:normalViewPr>
  <p:slideViewPr>
    <p:cSldViewPr snapToGrid="0">
      <p:cViewPr>
        <p:scale>
          <a:sx n="188" d="100"/>
          <a:sy n="188" d="100"/>
        </p:scale>
        <p:origin x="178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commentAuthors" Target="commentAuthors.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031855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096304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313913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12587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129202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1E94C1-AC85-49B9-A033-69401E19A983}" type="datetimeFigureOut">
              <a:rPr lang="en-US" smtClean="0"/>
              <a:t>8/15/23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767063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1E94C1-AC85-49B9-A033-69401E19A983}" type="datetimeFigureOut">
              <a:rPr lang="en-US" smtClean="0"/>
              <a:t>8/15/23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912973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1E94C1-AC85-49B9-A033-69401E19A983}" type="datetimeFigureOut">
              <a:rPr lang="en-US" smtClean="0"/>
              <a:t>8/15/23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613079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1E94C1-AC85-49B9-A033-69401E19A983}" type="datetimeFigureOut">
              <a:rPr lang="en-US" smtClean="0"/>
              <a:t>8/15/23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519138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8/15/23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4398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8/15/23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972947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2A1E94C1-AC85-49B9-A033-69401E19A983}" type="datetimeFigureOut">
              <a:rPr lang="en-US" smtClean="0"/>
              <a:t>8/15/23</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468F077-69C4-44F8-AC41-1314637BD284}" type="slidenum">
              <a:rPr lang="en-US" smtClean="0"/>
              <a:t>‹#›</a:t>
            </a:fld>
            <a:endParaRPr lang="en-US"/>
          </a:p>
        </p:txBody>
      </p:sp>
    </p:spTree>
    <p:extLst>
      <p:ext uri="{BB962C8B-B14F-4D97-AF65-F5344CB8AC3E}">
        <p14:creationId xmlns:p14="http://schemas.microsoft.com/office/powerpoint/2010/main" val="978078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29142" y="1961643"/>
            <a:ext cx="3447738" cy="307777"/>
          </a:xfrm>
          <a:prstGeom prst="rect">
            <a:avLst/>
          </a:prstGeom>
          <a:noFill/>
        </p:spPr>
        <p:txBody>
          <a:bodyPr wrap="square" rtlCol="0">
            <a:spAutoFit/>
          </a:bodyPr>
          <a:lstStyle/>
          <a:p>
            <a:pPr algn="ctr"/>
            <a:r>
              <a:rPr lang="en-US" sz="1400" b="1" u="sng" dirty="0">
                <a:latin typeface="Franklin Gothic Book" panose="020B0503020102020204" pitchFamily="34" charset="0"/>
              </a:rPr>
              <a:t>Active Iowa Partnership Agreement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3067" y="880675"/>
            <a:ext cx="1293447" cy="976948"/>
          </a:xfrm>
          <a:prstGeom prst="rect">
            <a:avLst/>
          </a:prstGeom>
        </p:spPr>
      </p:pic>
      <p:sp>
        <p:nvSpPr>
          <p:cNvPr id="6" name="TextBox 5"/>
          <p:cNvSpPr txBox="1"/>
          <p:nvPr/>
        </p:nvSpPr>
        <p:spPr>
          <a:xfrm>
            <a:off x="397778" y="2422774"/>
            <a:ext cx="6910466" cy="7094250"/>
          </a:xfrm>
          <a:prstGeom prst="rect">
            <a:avLst/>
          </a:prstGeom>
          <a:noFill/>
        </p:spPr>
        <p:txBody>
          <a:bodyPr wrap="square" rtlCol="0">
            <a:spAutoFit/>
          </a:bodyPr>
          <a:lstStyle/>
          <a:p>
            <a:r>
              <a:rPr lang="en-US" sz="1200" b="1" dirty="0">
                <a:latin typeface="Franklin Gothic Book" panose="020B0503020102020204" pitchFamily="34" charset="0"/>
              </a:rPr>
              <a:t>Organization Information</a:t>
            </a:r>
          </a:p>
          <a:p>
            <a:endParaRPr lang="en-US" sz="1100" dirty="0">
              <a:latin typeface="Franklin Gothic Book" panose="020B0503020102020204" pitchFamily="34" charset="0"/>
            </a:endParaRPr>
          </a:p>
          <a:p>
            <a:r>
              <a:rPr lang="en-US" sz="1100" dirty="0">
                <a:latin typeface="Franklin Gothic Book" panose="020B0503020102020204" pitchFamily="34" charset="0"/>
              </a:rPr>
              <a:t>Org Name: __________________________________________________________________________	</a:t>
            </a:r>
          </a:p>
          <a:p>
            <a:endParaRPr lang="en-US" sz="1100" dirty="0">
              <a:latin typeface="Franklin Gothic Book" panose="020B0503020102020204" pitchFamily="34" charset="0"/>
            </a:endParaRPr>
          </a:p>
          <a:p>
            <a:r>
              <a:rPr lang="en-US" sz="1100" dirty="0">
                <a:latin typeface="Franklin Gothic Book" panose="020B0503020102020204" pitchFamily="34" charset="0"/>
              </a:rPr>
              <a:t>Address: ________________________________________________________    Phone: ___________	</a:t>
            </a:r>
          </a:p>
          <a:p>
            <a:endParaRPr lang="en-US" sz="1100" dirty="0">
              <a:latin typeface="Franklin Gothic Book" panose="020B0503020102020204" pitchFamily="34" charset="0"/>
            </a:endParaRPr>
          </a:p>
          <a:p>
            <a:r>
              <a:rPr lang="en-US" sz="1100" dirty="0">
                <a:latin typeface="Franklin Gothic Book" panose="020B0503020102020204" pitchFamily="34" charset="0"/>
              </a:rPr>
              <a:t>City/State/Zip: ______________________________________________________________________	</a:t>
            </a:r>
          </a:p>
          <a:p>
            <a:endParaRPr lang="en-US" sz="1100" dirty="0">
              <a:latin typeface="Franklin Gothic Book" panose="020B0503020102020204" pitchFamily="34" charset="0"/>
            </a:endParaRPr>
          </a:p>
          <a:p>
            <a:r>
              <a:rPr lang="en-US" sz="1100" dirty="0">
                <a:latin typeface="Franklin Gothic Book" panose="020B0503020102020204" pitchFamily="34" charset="0"/>
              </a:rPr>
              <a:t>Org Contact Name: __________________________________________________________________	</a:t>
            </a:r>
          </a:p>
          <a:p>
            <a:endParaRPr lang="en-US" sz="1100" dirty="0">
              <a:latin typeface="Franklin Gothic Book" panose="020B0503020102020204" pitchFamily="34" charset="0"/>
            </a:endParaRPr>
          </a:p>
          <a:p>
            <a:r>
              <a:rPr lang="en-US" sz="1100" dirty="0">
                <a:latin typeface="Franklin Gothic Book" panose="020B0503020102020204" pitchFamily="34" charset="0"/>
              </a:rPr>
              <a:t>Org Contact Email: _________________________   Position: ________________________________</a:t>
            </a:r>
          </a:p>
          <a:p>
            <a:endParaRPr lang="en-US" sz="1100" dirty="0">
              <a:latin typeface="Franklin Gothic Book" panose="020B0503020102020204" pitchFamily="34" charset="0"/>
            </a:endParaRPr>
          </a:p>
          <a:p>
            <a:r>
              <a:rPr lang="en-US" sz="1200" b="1" dirty="0">
                <a:latin typeface="Franklin Gothic Book" panose="020B0503020102020204" pitchFamily="34" charset="0"/>
              </a:rPr>
              <a:t>Value of Partnership</a:t>
            </a:r>
          </a:p>
          <a:p>
            <a:r>
              <a:rPr lang="en-US" sz="1100" dirty="0">
                <a:latin typeface="Franklin Gothic Book" panose="020B0503020102020204" pitchFamily="34" charset="0"/>
              </a:rPr>
              <a:t>Active Iowa (AI) works with community members, organizations, and local businesses to improve the health of Iowans. Through regular and free peer-led physical activity classes throughout the community, AI aims to increase the number of community members who are physically active. Partnerships are key to the success of the program. Whether it’s increasing program awareness, providing space for activities, or supporting AI in other ways, these partnerships are invaluable to the success of AI </a:t>
            </a:r>
            <a:endParaRPr lang="en-US" sz="1100" b="1" dirty="0">
              <a:latin typeface="Franklin Gothic Book" panose="020B0503020102020204" pitchFamily="34" charset="0"/>
            </a:endParaRPr>
          </a:p>
          <a:p>
            <a:endParaRPr lang="en-US" sz="1200" b="1" dirty="0">
              <a:latin typeface="Franklin Gothic Book" panose="020B0503020102020204" pitchFamily="34" charset="0"/>
            </a:endParaRPr>
          </a:p>
          <a:p>
            <a:r>
              <a:rPr lang="en-US" sz="1200" b="1" dirty="0">
                <a:latin typeface="Franklin Gothic Book" panose="020B0503020102020204" pitchFamily="34" charset="0"/>
              </a:rPr>
              <a:t>Participation</a:t>
            </a:r>
          </a:p>
          <a:p>
            <a:r>
              <a:rPr lang="en-US" sz="1100" dirty="0">
                <a:latin typeface="Franklin Gothic Book" panose="020B0503020102020204" pitchFamily="34" charset="0"/>
              </a:rPr>
              <a:t>Please check the box(</a:t>
            </a:r>
            <a:r>
              <a:rPr lang="en-US" sz="1100" dirty="0" err="1">
                <a:latin typeface="Franklin Gothic Book" panose="020B0503020102020204" pitchFamily="34" charset="0"/>
              </a:rPr>
              <a:t>es</a:t>
            </a:r>
            <a:r>
              <a:rPr lang="en-US" sz="1100" dirty="0">
                <a:latin typeface="Franklin Gothic Book" panose="020B0503020102020204" pitchFamily="34" charset="0"/>
              </a:rPr>
              <a:t>) for the type of support you’re willing to provide.</a:t>
            </a:r>
          </a:p>
          <a:p>
            <a:endParaRPr lang="en-US" sz="1100" b="1" dirty="0">
              <a:latin typeface="Franklin Gothic Book" panose="020B0503020102020204" pitchFamily="34" charset="0"/>
            </a:endParaRPr>
          </a:p>
          <a:p>
            <a:r>
              <a:rPr lang="en-US" sz="1100" b="1" dirty="0">
                <a:latin typeface="Franklin Gothic Book" panose="020B0503020102020204" pitchFamily="34" charset="0"/>
              </a:rPr>
              <a:t>	</a:t>
            </a:r>
            <a:r>
              <a:rPr lang="en-US" sz="1100" dirty="0">
                <a:latin typeface="Franklin Gothic Book" panose="020B0503020102020204" pitchFamily="34" charset="0"/>
              </a:rPr>
              <a:t>Provide facility to hold Active Iowa activities</a:t>
            </a:r>
          </a:p>
          <a:p>
            <a:endParaRPr lang="en-US" sz="1100" dirty="0">
              <a:latin typeface="Franklin Gothic Book" panose="020B0503020102020204" pitchFamily="34" charset="0"/>
            </a:endParaRPr>
          </a:p>
          <a:p>
            <a:r>
              <a:rPr lang="en-US" sz="1100" dirty="0">
                <a:latin typeface="Franklin Gothic Book" panose="020B0503020102020204" pitchFamily="34" charset="0"/>
              </a:rPr>
              <a:t>	Co-host Active Iowa activities</a:t>
            </a:r>
          </a:p>
          <a:p>
            <a:r>
              <a:rPr lang="en-US" sz="1100" b="1" dirty="0">
                <a:latin typeface="Franklin Gothic Book" panose="020B0503020102020204" pitchFamily="34" charset="0"/>
              </a:rPr>
              <a:t>	</a:t>
            </a:r>
          </a:p>
          <a:p>
            <a:r>
              <a:rPr lang="en-US" sz="1100" b="1" dirty="0">
                <a:latin typeface="Franklin Gothic Book" panose="020B0503020102020204" pitchFamily="34" charset="0"/>
              </a:rPr>
              <a:t>	</a:t>
            </a:r>
            <a:r>
              <a:rPr lang="en-US" sz="1100" dirty="0">
                <a:latin typeface="Franklin Gothic Book" panose="020B0503020102020204" pitchFamily="34" charset="0"/>
              </a:rPr>
              <a:t>Distribute Active Iowa promotional materials via email/social media</a:t>
            </a:r>
          </a:p>
          <a:p>
            <a:r>
              <a:rPr lang="en-US" sz="1100" b="1" dirty="0">
                <a:latin typeface="Franklin Gothic Book" panose="020B0503020102020204" pitchFamily="34" charset="0"/>
              </a:rPr>
              <a:t>	</a:t>
            </a:r>
          </a:p>
          <a:p>
            <a:r>
              <a:rPr lang="en-US" sz="1100" b="1" dirty="0">
                <a:latin typeface="Franklin Gothic Book" panose="020B0503020102020204" pitchFamily="34" charset="0"/>
              </a:rPr>
              <a:t>	</a:t>
            </a:r>
            <a:r>
              <a:rPr lang="en-US" sz="1100" dirty="0">
                <a:latin typeface="Franklin Gothic Book" panose="020B0503020102020204" pitchFamily="34" charset="0"/>
              </a:rPr>
              <a:t>Distribute physical copies of Active Iowa promotional materials (calendars, newsletters, </a:t>
            </a:r>
            <a:r>
              <a:rPr lang="en-US" sz="1100" dirty="0" err="1">
                <a:latin typeface="Franklin Gothic Book" panose="020B0503020102020204" pitchFamily="34" charset="0"/>
              </a:rPr>
              <a:t>etc</a:t>
            </a:r>
            <a:r>
              <a:rPr lang="en-US" sz="1100" dirty="0">
                <a:latin typeface="Franklin Gothic Book" panose="020B0503020102020204" pitchFamily="34" charset="0"/>
              </a:rPr>
              <a:t>)</a:t>
            </a:r>
          </a:p>
          <a:p>
            <a:endParaRPr lang="en-US" sz="1100" dirty="0">
              <a:latin typeface="Franklin Gothic Book" panose="020B0503020102020204" pitchFamily="34" charset="0"/>
            </a:endParaRPr>
          </a:p>
          <a:p>
            <a:r>
              <a:rPr lang="en-US" sz="1100" dirty="0">
                <a:latin typeface="Franklin Gothic Book" panose="020B0503020102020204" pitchFamily="34" charset="0"/>
              </a:rPr>
              <a:t>	Other: </a:t>
            </a:r>
            <a:r>
              <a:rPr lang="en-US" sz="1100" u="sng" dirty="0">
                <a:latin typeface="Franklin Gothic Book" panose="020B0503020102020204" pitchFamily="34" charset="0"/>
              </a:rPr>
              <a:t>           </a:t>
            </a:r>
            <a:r>
              <a:rPr lang="en-US" sz="1100" dirty="0">
                <a:latin typeface="Franklin Gothic Book" panose="020B0503020102020204" pitchFamily="34" charset="0"/>
              </a:rPr>
              <a:t>____________________________________________________________________</a:t>
            </a:r>
          </a:p>
          <a:p>
            <a:endParaRPr lang="en-US" sz="1100" b="1" dirty="0">
              <a:latin typeface="Franklin Gothic Book" panose="020B0503020102020204" pitchFamily="34" charset="0"/>
            </a:endParaRPr>
          </a:p>
          <a:p>
            <a:endParaRPr lang="en-US" sz="1100" b="1" dirty="0">
              <a:latin typeface="Franklin Gothic Book" panose="020B0503020102020204" pitchFamily="34" charset="0"/>
            </a:endParaRPr>
          </a:p>
          <a:p>
            <a:endParaRPr lang="en-US" sz="1100" b="1" dirty="0">
              <a:latin typeface="Franklin Gothic Book" panose="020B0503020102020204" pitchFamily="34" charset="0"/>
            </a:endParaRPr>
          </a:p>
          <a:p>
            <a:endParaRPr lang="en-US" sz="1100" u="sng" dirty="0">
              <a:latin typeface="Franklin Gothic Book" panose="020B0503020102020204" pitchFamily="34" charset="0"/>
            </a:endParaRPr>
          </a:p>
          <a:p>
            <a:r>
              <a:rPr lang="en-US" sz="1100" dirty="0">
                <a:latin typeface="Franklin Gothic Book" panose="020B0503020102020204" pitchFamily="34" charset="0"/>
              </a:rPr>
              <a:t>Signature: ________________________________________________________    Date: _______</a:t>
            </a:r>
            <a:r>
              <a:rPr lang="en-US" sz="1100" u="sng" dirty="0">
                <a:latin typeface="Franklin Gothic Book" panose="020B0503020102020204" pitchFamily="34" charset="0"/>
              </a:rPr>
              <a:t>_	</a:t>
            </a:r>
          </a:p>
          <a:p>
            <a:endParaRPr lang="en-US" sz="1100" b="1" dirty="0">
              <a:latin typeface="Franklin Gothic Book" panose="020B0503020102020204" pitchFamily="34" charset="0"/>
            </a:endParaRPr>
          </a:p>
          <a:p>
            <a:endParaRPr lang="en-US" sz="1100" b="1" dirty="0">
              <a:latin typeface="Franklin Gothic Book" panose="020B0503020102020204" pitchFamily="34" charset="0"/>
            </a:endParaRPr>
          </a:p>
          <a:p>
            <a:r>
              <a:rPr lang="en-US" sz="1100" dirty="0">
                <a:latin typeface="Franklin Gothic Book" panose="020B0503020102020204" pitchFamily="34" charset="0"/>
              </a:rPr>
              <a:t> </a:t>
            </a:r>
          </a:p>
          <a:p>
            <a:endParaRPr lang="en-US" sz="1100" dirty="0">
              <a:latin typeface="Franklin Gothic Book" panose="020B0503020102020204" pitchFamily="34" charset="0"/>
            </a:endParaRPr>
          </a:p>
        </p:txBody>
      </p:sp>
      <p:sp>
        <p:nvSpPr>
          <p:cNvPr id="7" name="Rectangle 6"/>
          <p:cNvSpPr/>
          <p:nvPr/>
        </p:nvSpPr>
        <p:spPr>
          <a:xfrm>
            <a:off x="1045302" y="6185210"/>
            <a:ext cx="242371" cy="24237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050813" y="6523271"/>
            <a:ext cx="242371" cy="24237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50815" y="6855824"/>
            <a:ext cx="242371" cy="24237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45302" y="7185132"/>
            <a:ext cx="242371" cy="24237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050814" y="7514440"/>
            <a:ext cx="242371" cy="24237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907862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6318</TotalTime>
  <Words>200</Words>
  <Application>Microsoft Macintosh PowerPoint</Application>
  <PresentationFormat>Custom</PresentationFormat>
  <Paragraphs>36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Franklin Gothic Book</vt:lpstr>
      <vt:lpstr>Office Theme</vt:lpstr>
      <vt:lpstr>PowerPoint Presentation</vt:lpstr>
    </vt:vector>
  </TitlesOfParts>
  <Company>The 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Bucklin, Rebecca S</dc:creator>
  <cp:lastModifiedBy>Gant, Melissa</cp:lastModifiedBy>
  <cp:revision>24</cp:revision>
  <dcterms:created xsi:type="dcterms:W3CDTF">2016-04-19T18:56:21Z</dcterms:created>
  <dcterms:modified xsi:type="dcterms:W3CDTF">2023-08-15T18:02:58Z</dcterms:modified>
</cp:coreProperties>
</file>